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26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82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87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7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33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1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08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43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58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761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80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52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1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river&#10;&#10;Description automatically generated">
            <a:extLst>
              <a:ext uri="{FF2B5EF4-FFF2-40B4-BE49-F238E27FC236}">
                <a16:creationId xmlns:a16="http://schemas.microsoft.com/office/drawing/2014/main" id="{4F4FB767-40C9-563C-62E7-C1F43AC476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 b="2317"/>
          <a:stretch/>
        </p:blipFill>
        <p:spPr>
          <a:xfrm>
            <a:off x="7604" y="25531"/>
            <a:ext cx="3995936" cy="59192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9057" y="-8409"/>
            <a:ext cx="44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2926" y="3668989"/>
            <a:ext cx="442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b)</a:t>
            </a:r>
          </a:p>
        </p:txBody>
      </p:sp>
      <p:sp>
        <p:nvSpPr>
          <p:cNvPr id="17" name="Oval 16"/>
          <p:cNvSpPr/>
          <p:nvPr/>
        </p:nvSpPr>
        <p:spPr>
          <a:xfrm>
            <a:off x="2248567" y="2297563"/>
            <a:ext cx="664704" cy="902368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2913271" y="1758462"/>
            <a:ext cx="897771" cy="99028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268915" y="1115137"/>
            <a:ext cx="190711" cy="30923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3201906" y="3760426"/>
            <a:ext cx="361555" cy="529954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5" name="Straight Arrow Connector 34"/>
          <p:cNvCxnSpPr>
            <a:cxnSpLocks/>
            <a:stCxn id="34" idx="6"/>
          </p:cNvCxnSpPr>
          <p:nvPr/>
        </p:nvCxnSpPr>
        <p:spPr>
          <a:xfrm>
            <a:off x="3563461" y="4025403"/>
            <a:ext cx="764360" cy="13128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map of mountains with blue lines&#10;&#10;Description automatically generated">
            <a:extLst>
              <a:ext uri="{FF2B5EF4-FFF2-40B4-BE49-F238E27FC236}">
                <a16:creationId xmlns:a16="http://schemas.microsoft.com/office/drawing/2014/main" id="{F17FCC72-56AA-A4EB-5A71-26F83313E8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4731" y="47813"/>
            <a:ext cx="2846593" cy="347290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9BAD0CF-B386-83E2-1644-B51AE0422870}"/>
              </a:ext>
            </a:extLst>
          </p:cNvPr>
          <p:cNvSpPr/>
          <p:nvPr/>
        </p:nvSpPr>
        <p:spPr>
          <a:xfrm>
            <a:off x="17322" y="4235635"/>
            <a:ext cx="1631030" cy="1617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satellite image of a mountain range&#10;&#10;Description automatically generated">
            <a:extLst>
              <a:ext uri="{FF2B5EF4-FFF2-40B4-BE49-F238E27FC236}">
                <a16:creationId xmlns:a16="http://schemas.microsoft.com/office/drawing/2014/main" id="{57361C3C-C8A3-62DB-8703-2F10A655C7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6594" y="3628855"/>
            <a:ext cx="2367043" cy="3534323"/>
          </a:xfrm>
          <a:prstGeom prst="rect">
            <a:avLst/>
          </a:prstGeom>
        </p:spPr>
      </p:pic>
      <p:pic>
        <p:nvPicPr>
          <p:cNvPr id="12" name="Picture 11" descr="A map of land with blue lines&#10;&#10;Description automatically generated">
            <a:extLst>
              <a:ext uri="{FF2B5EF4-FFF2-40B4-BE49-F238E27FC236}">
                <a16:creationId xmlns:a16="http://schemas.microsoft.com/office/drawing/2014/main" id="{65480C22-7A7A-EB48-3A59-2D8564971A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89" y="5338253"/>
            <a:ext cx="2569481" cy="18249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  <a:stCxn id="22" idx="4"/>
          </p:cNvCxnSpPr>
          <p:nvPr/>
        </p:nvCxnSpPr>
        <p:spPr>
          <a:xfrm>
            <a:off x="1364271" y="1424367"/>
            <a:ext cx="0" cy="38803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2" y="5044150"/>
            <a:ext cx="4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c)</a:t>
            </a:r>
          </a:p>
        </p:txBody>
      </p:sp>
      <p:pic>
        <p:nvPicPr>
          <p:cNvPr id="6" name="Picture 5" descr="A map of a river&#10;&#10;Description automatically generated">
            <a:extLst>
              <a:ext uri="{FF2B5EF4-FFF2-40B4-BE49-F238E27FC236}">
                <a16:creationId xmlns:a16="http://schemas.microsoft.com/office/drawing/2014/main" id="{4E1BFFCD-3013-F7CD-5CA4-629A546B13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31" r="62906" b="1633"/>
          <a:stretch/>
        </p:blipFill>
        <p:spPr>
          <a:xfrm>
            <a:off x="2794263" y="5381481"/>
            <a:ext cx="1482239" cy="17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6</Words>
  <Application>Microsoft Office PowerPoint</Application>
  <PresentationFormat>Letter Paper (8.5x11 in)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Environment Climate Change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Endicott,Sarah (elle, la | she, her) (ECCC)</dc:creator>
  <cp:lastModifiedBy>Endicott,Sarah (elle, la | she, her) (ECCC)</cp:lastModifiedBy>
  <cp:revision>11</cp:revision>
  <dcterms:created xsi:type="dcterms:W3CDTF">2022-10-07T16:36:42Z</dcterms:created>
  <dcterms:modified xsi:type="dcterms:W3CDTF">2024-03-11T20:31:53Z</dcterms:modified>
</cp:coreProperties>
</file>